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6858000" cy="9906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長尾斉" initials="長尾斉" lastIdx="1" clrIdx="0">
    <p:extLst>
      <p:ext uri="{19B8F6BF-5375-455C-9EA6-DF929625EA0E}">
        <p15:presenceInfo xmlns:p15="http://schemas.microsoft.com/office/powerpoint/2012/main" userId="S::hitoshi@nagao1.onmicrosoft.com::413c15f3-d5f6-4242-a817-8d4a4f2ed9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C89"/>
    <a:srgbClr val="0000B1"/>
    <a:srgbClr val="97A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4" autoAdjust="0"/>
  </p:normalViewPr>
  <p:slideViewPr>
    <p:cSldViewPr snapToGrid="0" snapToObjects="1" showGuides="1">
      <p:cViewPr varScale="1">
        <p:scale>
          <a:sx n="41" d="100"/>
          <a:sy n="41" d="100"/>
        </p:scale>
        <p:origin x="2292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4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8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10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6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3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7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1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2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30966D8C-0536-5843-BFFB-8CCDAC7A0931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89544B37-ED90-7C4E-90AE-F17BF1DDD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9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239889" y="763073"/>
            <a:ext cx="6392333" cy="8978759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239889" y="486075"/>
            <a:ext cx="6392333" cy="276999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39889" y="486075"/>
            <a:ext cx="39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S/C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456439" y="486075"/>
            <a:ext cx="717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PICTURE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3485732" y="486075"/>
            <a:ext cx="670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ACTION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717105" y="486075"/>
            <a:ext cx="1195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DIALOG/SOUND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6076281" y="486075"/>
            <a:ext cx="505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</a:rPr>
              <a:t>TIME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636752" y="486075"/>
            <a:ext cx="0" cy="892381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3025821" y="486075"/>
            <a:ext cx="0" cy="892381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4621276" y="486075"/>
            <a:ext cx="0" cy="892381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 userDrawn="1"/>
        </p:nvCxnSpPr>
        <p:spPr>
          <a:xfrm>
            <a:off x="6012522" y="486075"/>
            <a:ext cx="0" cy="8923812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 userDrawn="1"/>
        </p:nvSpPr>
        <p:spPr>
          <a:xfrm>
            <a:off x="239889" y="2193716"/>
            <a:ext cx="6392333" cy="144323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239889" y="5080185"/>
            <a:ext cx="6392333" cy="1443234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239889" y="7966653"/>
            <a:ext cx="6392333" cy="1443234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636752" y="474365"/>
            <a:ext cx="0" cy="30140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 userDrawn="1"/>
        </p:nvCxnSpPr>
        <p:spPr>
          <a:xfrm>
            <a:off x="3025821" y="474365"/>
            <a:ext cx="0" cy="30140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 userDrawn="1"/>
        </p:nvCxnSpPr>
        <p:spPr>
          <a:xfrm>
            <a:off x="4621276" y="474365"/>
            <a:ext cx="0" cy="30140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 userDrawn="1"/>
        </p:nvCxnSpPr>
        <p:spPr>
          <a:xfrm>
            <a:off x="6012522" y="474365"/>
            <a:ext cx="0" cy="30140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55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39889" y="153888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G明朝E"/>
                <a:ea typeface="HG明朝E"/>
                <a:cs typeface="HG明朝E"/>
              </a:rPr>
              <a:t>〇〇 </a:t>
            </a:r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明朝E"/>
                <a:ea typeface="HG明朝E"/>
                <a:cs typeface="HG明朝E"/>
              </a:rPr>
              <a:t>絵</a:t>
            </a:r>
            <a:r>
              <a:rPr kumimoji="1" lang="ja-JP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HG明朝E"/>
                <a:ea typeface="HG明朝E"/>
                <a:cs typeface="HG明朝E"/>
              </a:rPr>
              <a:t>コンテ　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HG明朝E"/>
              <a:ea typeface="HG明朝E"/>
              <a:cs typeface="HG明朝E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0385" y="184666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明朝E"/>
                <a:ea typeface="HG明朝E"/>
                <a:cs typeface="HG明朝E"/>
              </a:rPr>
              <a:t>N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G明朝E"/>
                <a:ea typeface="HG明朝E"/>
                <a:cs typeface="HG明朝E"/>
              </a:rPr>
              <a:t>o.01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HG明朝E"/>
              <a:ea typeface="HG明朝E"/>
              <a:cs typeface="HG明朝E"/>
            </a:endParaRPr>
          </a:p>
        </p:txBody>
      </p:sp>
    </p:spTree>
    <p:extLst>
      <p:ext uri="{BB962C8B-B14F-4D97-AF65-F5344CB8AC3E}">
        <p14:creationId xmlns:p14="http://schemas.microsoft.com/office/powerpoint/2010/main" val="577139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HG明朝E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kato</dc:creator>
  <cp:lastModifiedBy>Shunsuke Mori</cp:lastModifiedBy>
  <cp:revision>66</cp:revision>
  <cp:lastPrinted>2021-11-12T05:45:22Z</cp:lastPrinted>
  <dcterms:created xsi:type="dcterms:W3CDTF">2018-11-27T04:07:37Z</dcterms:created>
  <dcterms:modified xsi:type="dcterms:W3CDTF">2021-11-28T22:42:37Z</dcterms:modified>
</cp:coreProperties>
</file>