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7" r:id="rId2"/>
  </p:sldIdLst>
  <p:sldSz cx="6858000" cy="9906000" type="A4"/>
  <p:notesSz cx="6735763" cy="9866313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長尾斉" initials="長尾斉" lastIdx="1" clrIdx="0">
    <p:extLst>
      <p:ext uri="{19B8F6BF-5375-455C-9EA6-DF929625EA0E}">
        <p15:presenceInfo xmlns:p15="http://schemas.microsoft.com/office/powerpoint/2012/main" userId="S::hitoshi@nagao1.onmicrosoft.com::413c15f3-d5f6-4242-a817-8d4a4f2ed91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3C89"/>
    <a:srgbClr val="0000B1"/>
    <a:srgbClr val="97A0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84" autoAdjust="0"/>
  </p:normalViewPr>
  <p:slideViewPr>
    <p:cSldViewPr snapToGrid="0" snapToObjects="1" showGuides="1">
      <p:cViewPr varScale="1">
        <p:scale>
          <a:sx n="41" d="100"/>
          <a:sy n="41" d="100"/>
        </p:scale>
        <p:origin x="2292" y="4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30966D8C-0536-5843-BFFB-8CCDAC7A0931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89544B37-ED90-7C4E-90AE-F17BF1DDD8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14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30966D8C-0536-5843-BFFB-8CCDAC7A0931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89544B37-ED90-7C4E-90AE-F17BF1DDD8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342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30966D8C-0536-5843-BFFB-8CCDAC7A0931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89544B37-ED90-7C4E-90AE-F17BF1DDD8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881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30966D8C-0536-5843-BFFB-8CCDAC7A0931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89544B37-ED90-7C4E-90AE-F17BF1DDD8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2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30966D8C-0536-5843-BFFB-8CCDAC7A0931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89544B37-ED90-7C4E-90AE-F17BF1DDD8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101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30966D8C-0536-5843-BFFB-8CCDAC7A0931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89544B37-ED90-7C4E-90AE-F17BF1DDD8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8364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30966D8C-0536-5843-BFFB-8CCDAC7A0931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89544B37-ED90-7C4E-90AE-F17BF1DDD8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835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30966D8C-0536-5843-BFFB-8CCDAC7A0931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89544B37-ED90-7C4E-90AE-F17BF1DDD8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676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30966D8C-0536-5843-BFFB-8CCDAC7A0931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89544B37-ED90-7C4E-90AE-F17BF1DDD8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16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30966D8C-0536-5843-BFFB-8CCDAC7A0931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89544B37-ED90-7C4E-90AE-F17BF1DDD8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221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30966D8C-0536-5843-BFFB-8CCDAC7A0931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89544B37-ED90-7C4E-90AE-F17BF1DDD8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2791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239889" y="763073"/>
            <a:ext cx="6392333" cy="8978759"/>
          </a:xfrm>
          <a:prstGeom prst="rect">
            <a:avLst/>
          </a:prstGeom>
          <a:noFill/>
          <a:ln w="25400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/>
          <p:cNvSpPr/>
          <p:nvPr userDrawn="1"/>
        </p:nvSpPr>
        <p:spPr>
          <a:xfrm>
            <a:off x="239889" y="486075"/>
            <a:ext cx="6392333" cy="276999"/>
          </a:xfrm>
          <a:prstGeom prst="rect">
            <a:avLst/>
          </a:prstGeom>
          <a:solidFill>
            <a:schemeClr val="tx2">
              <a:lumMod val="75000"/>
            </a:schemeClr>
          </a:solidFill>
          <a:ln w="254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 userDrawn="1"/>
        </p:nvSpPr>
        <p:spPr>
          <a:xfrm>
            <a:off x="239889" y="486075"/>
            <a:ext cx="396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bg1"/>
                </a:solidFill>
              </a:rPr>
              <a:t>S/C</a:t>
            </a:r>
            <a:endParaRPr kumimoji="1"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1456439" y="486075"/>
            <a:ext cx="7174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solidFill>
                  <a:schemeClr val="bg1"/>
                </a:solidFill>
              </a:rPr>
              <a:t>PICTURE</a:t>
            </a:r>
            <a:endParaRPr kumimoji="1"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3485732" y="486075"/>
            <a:ext cx="6707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solidFill>
                  <a:schemeClr val="bg1"/>
                </a:solidFill>
              </a:rPr>
              <a:t>ACTION</a:t>
            </a:r>
            <a:endParaRPr kumimoji="1"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12" name="テキスト ボックス 11"/>
          <p:cNvSpPr txBox="1"/>
          <p:nvPr userDrawn="1"/>
        </p:nvSpPr>
        <p:spPr>
          <a:xfrm>
            <a:off x="4717105" y="486075"/>
            <a:ext cx="1195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solidFill>
                  <a:schemeClr val="bg1"/>
                </a:solidFill>
              </a:rPr>
              <a:t>DIALOG/SOUND</a:t>
            </a:r>
            <a:endParaRPr kumimoji="1"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13" name="テキスト ボックス 12"/>
          <p:cNvSpPr txBox="1"/>
          <p:nvPr userDrawn="1"/>
        </p:nvSpPr>
        <p:spPr>
          <a:xfrm>
            <a:off x="6076281" y="486075"/>
            <a:ext cx="5051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solidFill>
                  <a:schemeClr val="bg1"/>
                </a:solidFill>
              </a:rPr>
              <a:t>TIME</a:t>
            </a:r>
            <a:endParaRPr kumimoji="1" lang="ja-JP" altLang="en-US" sz="1200" dirty="0">
              <a:solidFill>
                <a:schemeClr val="bg1"/>
              </a:solidFill>
            </a:endParaRPr>
          </a:p>
        </p:txBody>
      </p:sp>
      <p:cxnSp>
        <p:nvCxnSpPr>
          <p:cNvPr id="14" name="直線コネクタ 13"/>
          <p:cNvCxnSpPr/>
          <p:nvPr userDrawn="1"/>
        </p:nvCxnSpPr>
        <p:spPr>
          <a:xfrm>
            <a:off x="636752" y="486075"/>
            <a:ext cx="0" cy="8923812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 userDrawn="1"/>
        </p:nvCxnSpPr>
        <p:spPr>
          <a:xfrm>
            <a:off x="3025821" y="486075"/>
            <a:ext cx="0" cy="8923812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 userDrawn="1"/>
        </p:nvCxnSpPr>
        <p:spPr>
          <a:xfrm>
            <a:off x="4621276" y="486075"/>
            <a:ext cx="0" cy="8923812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 userDrawn="1"/>
        </p:nvCxnSpPr>
        <p:spPr>
          <a:xfrm>
            <a:off x="6012522" y="486075"/>
            <a:ext cx="0" cy="8923812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 userDrawn="1"/>
        </p:nvSpPr>
        <p:spPr>
          <a:xfrm>
            <a:off x="239889" y="2193716"/>
            <a:ext cx="6392333" cy="1443235"/>
          </a:xfrm>
          <a:prstGeom prst="rect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正方形/長方形 18"/>
          <p:cNvSpPr/>
          <p:nvPr userDrawn="1"/>
        </p:nvSpPr>
        <p:spPr>
          <a:xfrm>
            <a:off x="239889" y="5080185"/>
            <a:ext cx="6392333" cy="1443234"/>
          </a:xfrm>
          <a:prstGeom prst="rect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正方形/長方形 19"/>
          <p:cNvSpPr/>
          <p:nvPr userDrawn="1"/>
        </p:nvSpPr>
        <p:spPr>
          <a:xfrm>
            <a:off x="239889" y="7966653"/>
            <a:ext cx="6392333" cy="1443234"/>
          </a:xfrm>
          <a:prstGeom prst="rect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21" name="直線コネクタ 20"/>
          <p:cNvCxnSpPr/>
          <p:nvPr userDrawn="1"/>
        </p:nvCxnSpPr>
        <p:spPr>
          <a:xfrm>
            <a:off x="636752" y="474365"/>
            <a:ext cx="0" cy="301409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 userDrawn="1"/>
        </p:nvCxnSpPr>
        <p:spPr>
          <a:xfrm>
            <a:off x="3025821" y="474365"/>
            <a:ext cx="0" cy="301409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 userDrawn="1"/>
        </p:nvCxnSpPr>
        <p:spPr>
          <a:xfrm>
            <a:off x="4621276" y="474365"/>
            <a:ext cx="0" cy="301409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 userDrawn="1"/>
        </p:nvCxnSpPr>
        <p:spPr>
          <a:xfrm>
            <a:off x="6012522" y="474365"/>
            <a:ext cx="0" cy="301409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3557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39889" y="153888"/>
            <a:ext cx="1531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HG明朝E"/>
                <a:ea typeface="HG明朝E"/>
                <a:cs typeface="HG明朝E"/>
              </a:rPr>
              <a:t>〇〇 </a:t>
            </a:r>
            <a:r>
              <a:rPr kumimoji="1"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G明朝E"/>
                <a:ea typeface="HG明朝E"/>
                <a:cs typeface="HG明朝E"/>
              </a:rPr>
              <a:t>絵</a:t>
            </a:r>
            <a:r>
              <a:rPr kumimoji="1" lang="ja-JP" alt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HG明朝E"/>
                <a:ea typeface="HG明朝E"/>
                <a:cs typeface="HG明朝E"/>
              </a:rPr>
              <a:t>コンテ　</a:t>
            </a:r>
            <a:endParaRPr kumimoji="1" lang="ja-JP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HG明朝E"/>
              <a:ea typeface="HG明朝E"/>
              <a:cs typeface="HG明朝E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040385" y="184666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明朝E"/>
                <a:ea typeface="HG明朝E"/>
                <a:cs typeface="HG明朝E"/>
              </a:rPr>
              <a:t>N</a:t>
            </a:r>
            <a:r>
              <a:rPr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明朝E"/>
                <a:ea typeface="HG明朝E"/>
                <a:cs typeface="HG明朝E"/>
              </a:rPr>
              <a:t>o.01</a:t>
            </a:r>
            <a:endParaRPr kumimoji="1" lang="ja-JP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HG明朝E"/>
              <a:ea typeface="HG明朝E"/>
              <a:cs typeface="HG明朝E"/>
            </a:endParaRPr>
          </a:p>
        </p:txBody>
      </p:sp>
    </p:spTree>
    <p:extLst>
      <p:ext uri="{BB962C8B-B14F-4D97-AF65-F5344CB8AC3E}">
        <p14:creationId xmlns:p14="http://schemas.microsoft.com/office/powerpoint/2010/main" val="57713921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1685</TotalTime>
  <Words>6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HG明朝E</vt:lpstr>
      <vt:lpstr>Arial</vt:lpstr>
      <vt:lpstr>Calibri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kato</dc:creator>
  <cp:lastModifiedBy>Shunsuke Mori</cp:lastModifiedBy>
  <cp:revision>66</cp:revision>
  <cp:lastPrinted>2021-11-12T05:45:22Z</cp:lastPrinted>
  <dcterms:created xsi:type="dcterms:W3CDTF">2018-11-27T04:07:37Z</dcterms:created>
  <dcterms:modified xsi:type="dcterms:W3CDTF">2021-11-28T22:42:37Z</dcterms:modified>
</cp:coreProperties>
</file>