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67" autoAdjust="0"/>
    <p:restoredTop sz="94660"/>
  </p:normalViewPr>
  <p:slideViewPr>
    <p:cSldViewPr>
      <p:cViewPr>
        <p:scale>
          <a:sx n="56" d="100"/>
          <a:sy n="56" d="100"/>
        </p:scale>
        <p:origin x="-2220" y="59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00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77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0870" y="512659"/>
            <a:ext cx="2160270" cy="1092284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80060" y="512659"/>
            <a:ext cx="6320790" cy="1092284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16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9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7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29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2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40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44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4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87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C1EE-580B-4C7B-A6EC-9A46ADC6FA40}" type="datetimeFigureOut">
              <a:rPr kumimoji="1" lang="ja-JP" altLang="en-US" smtClean="0"/>
              <a:t>2014/6/20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960E2-0E37-4740-9B76-E8B45450BB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07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1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hyperlink" Target="http://seasideasia.img.jugem.jp/20130206_1556599.jpg" TargetMode="External"/><Relationship Id="rId5" Type="http://schemas.openxmlformats.org/officeDocument/2006/relationships/image" Target="../media/image4.jpeg"/><Relationship Id="rId15" Type="http://schemas.openxmlformats.org/officeDocument/2006/relationships/image" Target="../media/image12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hyperlink" Target="http://seasideasia.img.jugem.jp/20121212_149306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http://seasideasia.img.jugem.jp/20110514_7749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465" y="10338779"/>
            <a:ext cx="2522732" cy="2519097"/>
          </a:xfrm>
          <a:prstGeom prst="rect">
            <a:avLst/>
          </a:prstGeom>
          <a:noFill/>
          <a:effectLst>
            <a:glow rad="127000">
              <a:schemeClr val="bg1">
                <a:alpha val="58000"/>
              </a:schemeClr>
            </a:glow>
            <a:softEdge rad="4572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ayura\AppData\Local\Microsoft\Windows\Temporary Internet Files\Content.Outlook\F2LDVLM0\アジア外観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062" y="5708662"/>
            <a:ext cx="1461135" cy="3777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68495" y="10490646"/>
            <a:ext cx="6176920" cy="1421928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日時　：２０１３年　４月　２８日（日）　</a:t>
            </a:r>
            <a:r>
              <a:rPr lang="en-US" altLang="ja-JP" sz="1400" dirty="0" smtClean="0">
                <a:latin typeface="HGS創英角ｺﾞｼｯｸUB" pitchFamily="50" charset="-128"/>
                <a:ea typeface="HGS創英角ｺﾞｼｯｸUB" pitchFamily="50" charset="-128"/>
              </a:rPr>
              <a:t>10</a:t>
            </a:r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：</a:t>
            </a:r>
            <a:r>
              <a:rPr lang="en-US" altLang="ja-JP" sz="1400" dirty="0" smtClean="0">
                <a:latin typeface="HGS創英角ｺﾞｼｯｸUB" pitchFamily="50" charset="-128"/>
                <a:ea typeface="HGS創英角ｺﾞｼｯｸUB" pitchFamily="50" charset="-128"/>
              </a:rPr>
              <a:t>00</a:t>
            </a:r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開始</a:t>
            </a:r>
            <a:endParaRPr lang="en-US" altLang="ja-JP" sz="14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　　　（９時４５分頃にお集まりください）</a:t>
            </a:r>
            <a:endParaRPr lang="en-US" altLang="ja-JP" sz="14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会場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概要</a:t>
            </a:r>
            <a:endParaRPr lang="en-US" altLang="ja-JP" sz="14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名称　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: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seaside  rest  resort 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南国キッチン　アジア</a:t>
            </a:r>
            <a:endParaRPr lang="en-US" altLang="ja-JP" sz="14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住所　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: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　愛知県知多郡南知多町山海高峰１２－３ </a:t>
            </a:r>
          </a:p>
          <a:p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連絡先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: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0569-62-1141 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77623" y="11875361"/>
            <a:ext cx="4691329" cy="775597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アクセス</a:t>
            </a:r>
            <a:endParaRPr lang="en-US" altLang="ja-JP" sz="1400" dirty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400" dirty="0" smtClean="0">
                <a:latin typeface="HGS創英角ｺﾞｼｯｸUB" pitchFamily="50" charset="-128"/>
                <a:ea typeface="HGS創英角ｺﾞｼｯｸUB" pitchFamily="50" charset="-128"/>
              </a:rPr>
              <a:t>・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知多半島道路　南知多、内海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I.C.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を下りて県道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52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号を西へ、国道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247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号を南へ、約７ｋｍ（</a:t>
            </a:r>
            <a:r>
              <a:rPr lang="en-US" altLang="ja-JP" sz="1400" dirty="0">
                <a:latin typeface="HGS創英角ｺﾞｼｯｸUB" pitchFamily="50" charset="-128"/>
                <a:ea typeface="HGS創英角ｺﾞｼｯｸUB" pitchFamily="50" charset="-128"/>
              </a:rPr>
              <a:t>13</a:t>
            </a:r>
            <a:r>
              <a:rPr lang="ja-JP" altLang="en-US" sz="1400" dirty="0">
                <a:latin typeface="HGS創英角ｺﾞｼｯｸUB" pitchFamily="50" charset="-128"/>
                <a:ea typeface="HGS創英角ｺﾞｼｯｸUB" pitchFamily="50" charset="-128"/>
              </a:rPr>
              <a:t>分）</a:t>
            </a:r>
            <a:endParaRPr lang="en-US" altLang="ja-JP" sz="14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1030" name="Picture 6" descr="http://u.jimdo.com/www13/o/s9dc5ebfa3de55de9/img/iee808517e0569d95/1347590099/std/imag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95" y="7622684"/>
            <a:ext cx="3066134" cy="327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.jimdo.com/www13/o/s9dc5ebfa3de55de9/img/i168b89d803149788/1317180890/std/ima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68" y="11085737"/>
            <a:ext cx="2554341" cy="158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角丸四角形吹き出し 5"/>
          <p:cNvSpPr/>
          <p:nvPr/>
        </p:nvSpPr>
        <p:spPr>
          <a:xfrm>
            <a:off x="2031188" y="10710781"/>
            <a:ext cx="1075065" cy="374956"/>
          </a:xfrm>
          <a:prstGeom prst="wedgeRoundRectCallout">
            <a:avLst>
              <a:gd name="adj1" fmla="val -20832"/>
              <a:gd name="adj2" fmla="val 115432"/>
              <a:gd name="adj3" fmla="val 16667"/>
            </a:avLst>
          </a:prstGeom>
          <a:solidFill>
            <a:srgbClr val="FFFF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rgbClr val="C00000"/>
                </a:solidFill>
                <a:latin typeface="HG丸ｺﾞｼｯｸM-PRO" pitchFamily="50" charset="-128"/>
                <a:ea typeface="HG丸ｺﾞｼｯｸM-PRO" pitchFamily="50" charset="-128"/>
              </a:rPr>
              <a:t>この看板が目印</a:t>
            </a:r>
            <a:endParaRPr kumimoji="1" lang="ja-JP" altLang="en-US" sz="1200" dirty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" name="Picture 2" descr="http://ord.yahoo.co.jp/o/image/SIG=12824ltd1/EXP=1366850894;_ylc=X3IDMgRmc3QDMARpZHgDMARvaWQDQU5kOUdjUndGbXc5NS1TUzktUl9ZaVpGaENOTkV3V0dIclJGMl9hd0hZQjNHcnI0TU0yMERLRUFNT3I3NktVBHADNVp5dzVieVY1N2F5BHBvcwMyMgRzZWMDc2h3BHNsawNyaQ--/*-http%3A/76lab.jp/tjtw/wp-content/uploads/P100023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229"/>
            <a:ext cx="9601197" cy="559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3169429" y="7957043"/>
            <a:ext cx="6068609" cy="252992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プログラム</a:t>
            </a:r>
            <a:endParaRPr lang="en-US" altLang="ja-JP" sz="24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marL="457200" indent="-457200">
              <a:buAutoNum type="arabicPeriod"/>
            </a:pPr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みんなで力を合わせて地引網</a:t>
            </a:r>
            <a:endParaRPr lang="en-US" altLang="ja-JP" sz="24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marL="457200" indent="-457200">
              <a:buAutoNum type="arabicPeriod"/>
            </a:pPr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高級知多牛</a:t>
            </a:r>
            <a:r>
              <a:rPr lang="en-US" altLang="ja-JP" sz="2400" dirty="0" smtClean="0">
                <a:latin typeface="HGS創英角ｺﾞｼｯｸUB" pitchFamily="50" charset="-128"/>
                <a:ea typeface="HGS創英角ｺﾞｼｯｸUB" pitchFamily="50" charset="-128"/>
              </a:rPr>
              <a:t>GET</a:t>
            </a:r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！ダーツゲーム</a:t>
            </a:r>
            <a:endParaRPr lang="en-US" altLang="ja-JP" sz="24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marL="457200" indent="-457200">
              <a:buAutoNum type="arabicPeriod"/>
            </a:pPr>
            <a:r>
              <a:rPr lang="ja-JP" altLang="en-US" sz="2400" dirty="0">
                <a:latin typeface="HGS創英角ｺﾞｼｯｸUB" pitchFamily="50" charset="-128"/>
                <a:ea typeface="HGS創英角ｺﾞｼｯｸUB" pitchFamily="50" charset="-128"/>
              </a:rPr>
              <a:t>自然</a:t>
            </a:r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に感謝のバーベキュー</a:t>
            </a:r>
            <a:endParaRPr lang="en-US" altLang="ja-JP" sz="24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marL="457200" indent="-457200">
              <a:buAutoNum type="arabicPeriod"/>
            </a:pPr>
            <a:r>
              <a:rPr lang="ja-JP" altLang="en-US" sz="2400" dirty="0" smtClean="0">
                <a:latin typeface="HGS創英角ｺﾞｼｯｸUB" pitchFamily="50" charset="-128"/>
                <a:ea typeface="HGS創英角ｺﾞｼｯｸUB" pitchFamily="50" charset="-128"/>
              </a:rPr>
              <a:t>子供宝探しゲーム</a:t>
            </a:r>
            <a:endParaRPr lang="en-US" altLang="ja-JP" sz="24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en-US" altLang="ja-JP" sz="1800" dirty="0" smtClean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※</a:t>
            </a:r>
            <a:r>
              <a:rPr lang="ja-JP" altLang="en-US" sz="1800" dirty="0" smtClean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　地引網で汚れることがあるため、お子</a:t>
            </a:r>
            <a:r>
              <a:rPr lang="ja-JP" altLang="en-US" sz="1800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様連れの方</a:t>
            </a:r>
            <a:r>
              <a:rPr lang="ja-JP" altLang="en-US" sz="1800" dirty="0" smtClean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は</a:t>
            </a:r>
            <a:endParaRPr lang="en-US" altLang="ja-JP" sz="1800" dirty="0" smtClean="0">
              <a:solidFill>
                <a:srgbClr val="C0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  <a:p>
            <a:r>
              <a:rPr lang="ja-JP" altLang="en-US" sz="1800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　</a:t>
            </a:r>
            <a:r>
              <a:rPr lang="ja-JP" altLang="en-US" sz="1800" dirty="0" smtClean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　着替えと</a:t>
            </a:r>
            <a:r>
              <a:rPr lang="ja-JP" altLang="en-US" sz="1800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タオル</a:t>
            </a:r>
            <a:r>
              <a:rPr lang="ja-JP" altLang="en-US" sz="1800" dirty="0" smtClean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を</a:t>
            </a:r>
            <a:r>
              <a:rPr lang="ja-JP" altLang="en-US" sz="1800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お持ち</a:t>
            </a:r>
            <a:r>
              <a:rPr lang="ja-JP" altLang="en-US" sz="1800" dirty="0" smtClean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ください</a:t>
            </a:r>
            <a:r>
              <a:rPr lang="ja-JP" altLang="en-US" sz="1800" dirty="0">
                <a:solidFill>
                  <a:srgbClr val="C00000"/>
                </a:solidFill>
                <a:latin typeface="HGS創英角ｺﾞｼｯｸUB" pitchFamily="50" charset="-128"/>
                <a:ea typeface="HGS創英角ｺﾞｼｯｸUB" pitchFamily="50" charset="-128"/>
              </a:rPr>
              <a:t>。</a:t>
            </a:r>
            <a:endParaRPr lang="en-US" altLang="ja-JP" sz="1800" dirty="0" smtClean="0">
              <a:solidFill>
                <a:srgbClr val="C00000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1038" name="Picture 14" descr="究極の自然のパワースポット♪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6647">
            <a:off x="361804" y="5216962"/>
            <a:ext cx="2351771" cy="2117583"/>
          </a:xfrm>
          <a:prstGeom prst="rect">
            <a:avLst/>
          </a:prstGeom>
          <a:noFill/>
          <a:ln w="254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そこは一面に広がる蒼い海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1467">
            <a:off x="1601820" y="4716238"/>
            <a:ext cx="1914835" cy="1907932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プライベートなスペース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00980">
            <a:off x="2715922" y="5686009"/>
            <a:ext cx="1808087" cy="1971900"/>
          </a:xfrm>
          <a:prstGeom prst="rect">
            <a:avLst/>
          </a:prstGeom>
          <a:noFill/>
          <a:ln w="254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ord.yahoo.co.jp/o/image/SIG=12i6mrpn0/EXP=1366850936;_ylc=X3IDMgRmc3QDMARpZHgDMARvaWQDQU5kOUdjVFdKbUY1M2V5MGtfdW9fSGpXd2MzM01JUEJ4bl9idERhUnJBeFBoNmhnOTZKSXdMTzJ4c05GVW5RBHADNVp5dzVieVY1N2F5BHBvcwM4MwRzZWMDc2h3BHNsawNyaQ--/*-http%3A/livedoor.blogimg.jp/kanzanji_info/imgs/2/8/28545453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583" y="2961620"/>
            <a:ext cx="3467614" cy="260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seasideasia.img.jugem.jp/20130206_1556599_t.jp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43548">
            <a:off x="4215628" y="5951605"/>
            <a:ext cx="1952633" cy="2053661"/>
          </a:xfrm>
          <a:prstGeom prst="rect">
            <a:avLst/>
          </a:prstGeom>
          <a:noFill/>
          <a:ln w="254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easideasia.img.jugem.jp/20121212_1493062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62960">
            <a:off x="5530177" y="5688732"/>
            <a:ext cx="2349891" cy="1766466"/>
          </a:xfrm>
          <a:prstGeom prst="rect">
            <a:avLst/>
          </a:prstGeom>
          <a:noFill/>
          <a:ln w="254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seasideasia.img.jugem.jp/20121212_1493064_t.jp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260">
            <a:off x="6830306" y="6851947"/>
            <a:ext cx="1726401" cy="1342142"/>
          </a:xfrm>
          <a:prstGeom prst="rect">
            <a:avLst/>
          </a:prstGeom>
          <a:noFill/>
          <a:ln w="254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 rot="20573632">
            <a:off x="359788" y="1355898"/>
            <a:ext cx="9768715" cy="2150639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9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２０１３年度　</a:t>
            </a:r>
            <a:r>
              <a:rPr lang="en-US" altLang="ja-JP" sz="49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49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49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名古屋</a:t>
            </a:r>
            <a:r>
              <a:rPr lang="ja-JP" altLang="en-US" sz="4900" b="1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青年</a:t>
            </a:r>
            <a:r>
              <a:rPr lang="ja-JP" altLang="en-US" sz="49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会議所　総務委員会</a:t>
            </a:r>
            <a:r>
              <a:rPr lang="ja-JP" altLang="en-US" sz="48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</a:t>
            </a:r>
            <a:r>
              <a:rPr lang="en-US" altLang="ja-JP" sz="48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4800" b="1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9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家　族　会 </a:t>
            </a:r>
            <a:r>
              <a:rPr lang="ja-JP" altLang="en-US" sz="6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開催</a:t>
            </a:r>
            <a:r>
              <a:rPr lang="ja-JP" altLang="en-US" sz="9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！！</a:t>
            </a:r>
            <a:r>
              <a:rPr lang="en-US" altLang="ja-JP" sz="9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9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4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大和</a:t>
            </a:r>
            <a:r>
              <a:rPr lang="ja-JP" altLang="en-US" sz="40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委員会</a:t>
            </a:r>
            <a:r>
              <a:rPr lang="ja-JP" altLang="en-US" sz="4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の</a:t>
            </a:r>
            <a:r>
              <a:rPr lang="ja-JP" altLang="en-US" sz="40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最強</a:t>
            </a:r>
            <a:r>
              <a:rPr lang="ja-JP" altLang="en-US" sz="4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の</a:t>
            </a:r>
            <a:r>
              <a:rPr lang="ja-JP" altLang="en-US" sz="4000" dirty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結束</a:t>
            </a:r>
            <a:r>
              <a:rPr lang="ja-JP" altLang="en-US" sz="40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を示せ！</a:t>
            </a:r>
            <a:r>
              <a:rPr lang="en-US" altLang="ja-JP" sz="9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9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endParaRPr lang="ja-JP" altLang="en-US" sz="9800" dirty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1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33</Words>
  <Application>Microsoft Office PowerPoint</Application>
  <PresentationFormat>A3 297x420 mm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２０１３年度　 名古屋青年会議所　総務委員会　　　　 家　族　会 開催！！ 大和委員会の最強の結束を示せ！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南国キッチンアジアのご案内</dc:title>
  <dc:creator>sayura</dc:creator>
  <cp:lastModifiedBy>FJ-USER</cp:lastModifiedBy>
  <cp:revision>19</cp:revision>
  <dcterms:created xsi:type="dcterms:W3CDTF">2013-02-14T12:11:36Z</dcterms:created>
  <dcterms:modified xsi:type="dcterms:W3CDTF">2014-06-20T06:25:02Z</dcterms:modified>
</cp:coreProperties>
</file>