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44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65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01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60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28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7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5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06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5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0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A41D-035C-4688-ADE4-9B4FA060B892}" type="datetimeFigureOut">
              <a:rPr kumimoji="1" lang="ja-JP" altLang="en-US" smtClean="0"/>
              <a:t>2014/7/12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3C3B-59D8-41AC-AE7A-D01DA2145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6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6624736" cy="3024336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+mn-ea"/>
                <a:ea typeface="+mn-ea"/>
              </a:rPr>
              <a:t>公益</a:t>
            </a:r>
            <a:r>
              <a:rPr lang="ja-JP" altLang="en-US" sz="3200" dirty="0">
                <a:latin typeface="+mn-ea"/>
                <a:ea typeface="+mn-ea"/>
              </a:rPr>
              <a:t>社団法人　名古屋青年</a:t>
            </a:r>
            <a:r>
              <a:rPr lang="ja-JP" altLang="en-US" sz="3200" dirty="0" smtClean="0">
                <a:latin typeface="+mn-ea"/>
                <a:ea typeface="+mn-ea"/>
              </a:rPr>
              <a:t>会議所</a:t>
            </a:r>
            <a:r>
              <a:rPr lang="en-US" altLang="ja-JP" sz="3200" dirty="0" smtClean="0">
                <a:latin typeface="+mn-ea"/>
                <a:ea typeface="+mn-ea"/>
              </a:rPr>
              <a:t/>
            </a:r>
            <a:br>
              <a:rPr lang="en-US" altLang="ja-JP" sz="3200" dirty="0" smtClean="0">
                <a:latin typeface="+mn-ea"/>
                <a:ea typeface="+mn-ea"/>
              </a:rPr>
            </a:br>
            <a:r>
              <a:rPr lang="zh-TW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国民</a:t>
            </a:r>
            <a:r>
              <a:rPr lang="zh-TW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意識確立</a:t>
            </a:r>
            <a:r>
              <a:rPr lang="zh-TW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委員会</a:t>
            </a:r>
            <a:r>
              <a:rPr lang="en-US" altLang="zh-TW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サマーコンファレンス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2014</a:t>
            </a:r>
            <a:r>
              <a:rPr lang="zh-TW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zh-TW" altLang="en-US" sz="2800" dirty="0">
                <a:latin typeface="+mn-ea"/>
                <a:ea typeface="+mn-ea"/>
              </a:rPr>
              <a:t/>
            </a:r>
            <a:br>
              <a:rPr lang="zh-TW" altLang="en-US" sz="2800" dirty="0">
                <a:latin typeface="+mn-ea"/>
                <a:ea typeface="+mn-ea"/>
              </a:rPr>
            </a:br>
            <a:r>
              <a:rPr lang="ja-JP" altLang="en-US" sz="2800" dirty="0" smtClean="0">
                <a:latin typeface="+mn-ea"/>
                <a:ea typeface="+mn-ea"/>
              </a:rPr>
              <a:t>旅</a:t>
            </a:r>
            <a:r>
              <a:rPr lang="ja-JP" altLang="en-US" sz="2800" dirty="0">
                <a:latin typeface="+mn-ea"/>
                <a:ea typeface="+mn-ea"/>
              </a:rPr>
              <a:t>の</a:t>
            </a:r>
            <a:r>
              <a:rPr lang="ja-JP" altLang="en-US" sz="2800" dirty="0" smtClean="0">
                <a:latin typeface="+mn-ea"/>
                <a:ea typeface="+mn-ea"/>
              </a:rPr>
              <a:t>しおり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03" y="3711725"/>
            <a:ext cx="6892120" cy="1596071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5607"/>
            <a:ext cx="2571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latin typeface="+mj-ea"/>
              </a:rPr>
              <a:t>サマーコンファレンス</a:t>
            </a:r>
            <a:r>
              <a:rPr lang="en-US" altLang="ja-JP" sz="2800" dirty="0" smtClean="0">
                <a:latin typeface="+mj-ea"/>
              </a:rPr>
              <a:t> </a:t>
            </a:r>
            <a:r>
              <a:rPr lang="ja-JP" altLang="en-US" sz="2800" dirty="0" smtClean="0">
                <a:latin typeface="+mj-ea"/>
              </a:rPr>
              <a:t>全体スケジュール</a:t>
            </a:r>
            <a:endParaRPr kumimoji="1" lang="ja-JP" altLang="en-US" sz="2800" dirty="0">
              <a:latin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9726" r="13296" b="12376"/>
          <a:stretch/>
        </p:blipFill>
        <p:spPr bwMode="auto">
          <a:xfrm>
            <a:off x="552922" y="1288652"/>
            <a:ext cx="7403454" cy="536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4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2800" dirty="0" smtClean="0"/>
              <a:t>推奨コース</a:t>
            </a:r>
            <a:endParaRPr kumimoji="1" lang="ja-JP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/>
          <a:stretch/>
        </p:blipFill>
        <p:spPr bwMode="auto">
          <a:xfrm>
            <a:off x="107504" y="1196752"/>
            <a:ext cx="8570887" cy="540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会場案内図</a:t>
            </a:r>
            <a:endParaRPr kumimoji="1" lang="ja-JP" alt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 t="24117" r="40441" b="20049"/>
          <a:stretch/>
        </p:blipFill>
        <p:spPr bwMode="auto">
          <a:xfrm>
            <a:off x="179140" y="1412776"/>
            <a:ext cx="5125036" cy="45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6" t="27685" r="43889" b="7010"/>
          <a:stretch/>
        </p:blipFill>
        <p:spPr bwMode="auto">
          <a:xfrm>
            <a:off x="5428803" y="1412776"/>
            <a:ext cx="3485166" cy="41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2800" dirty="0" smtClean="0"/>
              <a:t>当委員会スケジュール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34635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42537"/>
              </p:ext>
            </p:extLst>
          </p:nvPr>
        </p:nvGraphicFramePr>
        <p:xfrm>
          <a:off x="552153" y="1359218"/>
          <a:ext cx="7476230" cy="5310148"/>
        </p:xfrm>
        <a:graphic>
          <a:graphicData uri="http://schemas.openxmlformats.org/drawingml/2006/table">
            <a:tbl>
              <a:tblPr/>
              <a:tblGrid>
                <a:gridCol w="859028"/>
                <a:gridCol w="885873"/>
                <a:gridCol w="1583833"/>
                <a:gridCol w="1248276"/>
                <a:gridCol w="724805"/>
                <a:gridCol w="724805"/>
                <a:gridCol w="724805"/>
                <a:gridCol w="724805"/>
              </a:tblGrid>
              <a:tr h="1521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現地時間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場所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交通機関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内容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2162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9:30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名古屋駅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新幹線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名古屋駅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銀の時計前集合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11:00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新横浜駅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地下鉄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移動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11:20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アパホテル横浜関内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荷物を預ける　チェックインは不可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(15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時～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11:30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昼食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徒歩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関内近辺にて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5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13-19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各所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自由行動　各所フォーラムへ参加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5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19:30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ローズホテル横浜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各自集合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ナゴヤナイト受付開始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ナゴヤナイト参加（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20:00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22:00)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タクシー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22:30-24:00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Irish Pub Ｃelts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懇親会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自由行動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62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月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10:00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アパホテル横浜関内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チェックアウト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タクシー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移動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10:30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パシフィコ横浜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国立大ホール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メインフォーラム参加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(11:00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12:00)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12:15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パシフィコ横浜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タクシー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移動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12:30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同發別館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昼食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14:30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新横浜駅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新幹線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16:00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名古屋駅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解散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374" marR="7374" marT="73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0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会場①　宿泊先・ナゴヤナイト会場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5938" y="1268760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宿泊先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アパホテル横浜関内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sz="1400" dirty="0" smtClean="0">
                <a:latin typeface="+mn-ea"/>
              </a:rPr>
              <a:t>住所　〒</a:t>
            </a:r>
            <a:r>
              <a:rPr kumimoji="1" lang="en-US" altLang="ja-JP" sz="1400" dirty="0" smtClean="0">
                <a:latin typeface="+mn-ea"/>
              </a:rPr>
              <a:t>231</a:t>
            </a:r>
            <a:r>
              <a:rPr lang="en-US" altLang="ja-JP" sz="1400" dirty="0" smtClean="0">
                <a:latin typeface="+mn-ea"/>
              </a:rPr>
              <a:t>-0013</a:t>
            </a:r>
            <a:r>
              <a:rPr lang="ja-JP" altLang="en-US" sz="1400" dirty="0" smtClean="0">
                <a:latin typeface="+mn-ea"/>
              </a:rPr>
              <a:t>　神奈川県横浜市中区住吉町</a:t>
            </a:r>
            <a:r>
              <a:rPr lang="en-US" altLang="ja-JP" sz="1400" dirty="0" smtClean="0">
                <a:latin typeface="+mn-ea"/>
              </a:rPr>
              <a:t>3-37-2</a:t>
            </a:r>
            <a:r>
              <a:rPr lang="en-US" altLang="ja-JP" sz="1400" dirty="0">
                <a:latin typeface="+mn-ea"/>
              </a:rPr>
              <a:t> </a:t>
            </a:r>
            <a:r>
              <a:rPr lang="en-US" altLang="ja-JP" sz="1400" dirty="0" smtClean="0">
                <a:latin typeface="+mn-ea"/>
              </a:rPr>
              <a:t> </a:t>
            </a:r>
            <a:r>
              <a:rPr lang="ja-JP" altLang="en-US" sz="1400" dirty="0" smtClean="0"/>
              <a:t>電話 </a:t>
            </a:r>
            <a:r>
              <a:rPr lang="en-US" altLang="ja-JP" sz="1400" dirty="0" smtClean="0">
                <a:latin typeface="+mn-ea"/>
              </a:rPr>
              <a:t> 045-650-6111  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5938" y="4007971"/>
            <a:ext cx="79265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ナゴヤナイト会場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ローズホテル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住所　</a:t>
            </a:r>
            <a:r>
              <a:rPr lang="zh-CN" altLang="en-US" sz="1400" dirty="0" smtClean="0"/>
              <a:t>〒</a:t>
            </a:r>
            <a:r>
              <a:rPr lang="en-US" altLang="zh-CN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231</a:t>
            </a:r>
            <a:r>
              <a:rPr lang="en-US" altLang="zh-CN" sz="1400" dirty="0" smtClean="0"/>
              <a:t>-</a:t>
            </a:r>
            <a:r>
              <a:rPr lang="en-US" altLang="zh-CN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0023</a:t>
            </a:r>
            <a:r>
              <a:rPr lang="ja-JP" altLang="en-US" sz="1400" dirty="0"/>
              <a:t> </a:t>
            </a:r>
            <a:r>
              <a:rPr lang="ja-JP" altLang="en-US" sz="1400" dirty="0" smtClean="0"/>
              <a:t>  神奈川県横浜市中区山下町</a:t>
            </a:r>
            <a:r>
              <a:rPr lang="en-US" altLang="ja-JP" sz="1400" dirty="0" smtClean="0">
                <a:latin typeface="+mn-ea"/>
              </a:rPr>
              <a:t>77  </a:t>
            </a:r>
            <a:r>
              <a:rPr kumimoji="1" lang="ja-JP" altLang="en-US" sz="1400" dirty="0" smtClean="0">
                <a:latin typeface="+mn-ea"/>
              </a:rPr>
              <a:t>電話　</a:t>
            </a:r>
            <a:r>
              <a:rPr kumimoji="1" lang="en-US" altLang="ja-JP" sz="1400" dirty="0" smtClean="0">
                <a:latin typeface="+mn-ea"/>
              </a:rPr>
              <a:t>045-681-3311 </a:t>
            </a:r>
            <a:endParaRPr kumimoji="1" lang="ja-JP" altLang="en-US" sz="1400" dirty="0"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7" y="1700808"/>
            <a:ext cx="1800200" cy="164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748"/>
            <a:ext cx="2486348" cy="164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77" y="1700808"/>
            <a:ext cx="2088232" cy="161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45" y="4431828"/>
            <a:ext cx="2567118" cy="167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6" r="1894"/>
          <a:stretch/>
        </p:blipFill>
        <p:spPr bwMode="auto">
          <a:xfrm>
            <a:off x="1454662" y="4431828"/>
            <a:ext cx="2469266" cy="167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15938" y="1268760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名古屋ナイト後懇親会</a:t>
            </a:r>
            <a:r>
              <a:rPr lang="en-US" altLang="ja-JP" dirty="0" smtClean="0"/>
              <a:t>】</a:t>
            </a:r>
            <a:r>
              <a:rPr lang="en-US" altLang="ja-JP" b="1" dirty="0" smtClean="0">
                <a:latin typeface="+mn-ea"/>
              </a:rPr>
              <a:t>IRISH PUB CELTS </a:t>
            </a:r>
            <a:r>
              <a:rPr lang="ja-JP" altLang="en-US" b="1" dirty="0" smtClean="0">
                <a:latin typeface="+mn-ea"/>
              </a:rPr>
              <a:t>横浜関内店</a:t>
            </a:r>
            <a:endParaRPr lang="en-US" altLang="ja-JP" dirty="0" smtClean="0">
              <a:latin typeface="+mn-ea"/>
            </a:endParaRP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sz="1400" dirty="0" smtClean="0">
                <a:latin typeface="+mn-ea"/>
              </a:rPr>
              <a:t>住所　</a:t>
            </a:r>
            <a:r>
              <a:rPr lang="ja-JP" altLang="en-US" sz="1400" dirty="0" smtClean="0"/>
              <a:t>〒</a:t>
            </a:r>
            <a:r>
              <a:rPr lang="en-US" altLang="ja-JP" sz="1400" dirty="0" smtClean="0"/>
              <a:t>231-0016  </a:t>
            </a:r>
            <a:r>
              <a:rPr lang="ja-JP" altLang="en-US" sz="1400" dirty="0" smtClean="0"/>
              <a:t>神奈川県横浜市中区真砂町</a:t>
            </a:r>
            <a:r>
              <a:rPr lang="en-US" altLang="ja-JP" sz="1400" dirty="0" smtClean="0"/>
              <a:t>4-39 </a:t>
            </a:r>
            <a:r>
              <a:rPr lang="ja-JP" altLang="en-US" sz="1400" dirty="0" smtClean="0"/>
              <a:t>磯部真砂町ビル</a:t>
            </a:r>
            <a:r>
              <a:rPr lang="en-US" altLang="ja-JP" sz="1400" dirty="0" smtClean="0"/>
              <a:t>1F </a:t>
            </a:r>
            <a:r>
              <a:rPr lang="ja-JP" altLang="en-US" sz="1400" dirty="0" smtClean="0"/>
              <a:t>　</a:t>
            </a:r>
            <a:r>
              <a:rPr lang="en-US" altLang="ja-JP" sz="1400" dirty="0" smtClean="0">
                <a:latin typeface="+mn-ea"/>
              </a:rPr>
              <a:t>  </a:t>
            </a:r>
            <a:r>
              <a:rPr lang="ja-JP" altLang="en-US" sz="1400" dirty="0" smtClean="0">
                <a:latin typeface="+mn-ea"/>
              </a:rPr>
              <a:t>電話 </a:t>
            </a:r>
            <a:r>
              <a:rPr lang="en-US" altLang="ja-JP" sz="1400" dirty="0" smtClean="0">
                <a:latin typeface="+mn-ea"/>
              </a:rPr>
              <a:t>  </a:t>
            </a:r>
            <a:r>
              <a:rPr lang="en-US" altLang="ja-JP" sz="1400" dirty="0" smtClean="0">
                <a:effectLst/>
                <a:latin typeface="+mn-ea"/>
              </a:rPr>
              <a:t>045-680-4177</a:t>
            </a:r>
            <a:r>
              <a:rPr lang="en-US" altLang="ja-JP" sz="1400" dirty="0" smtClean="0">
                <a:latin typeface="+mn-ea"/>
              </a:rPr>
              <a:t> 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5938" y="4007971"/>
            <a:ext cx="79265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【20</a:t>
            </a:r>
            <a:r>
              <a:rPr lang="ja-JP" altLang="en-US" dirty="0" smtClean="0"/>
              <a:t>日昼食</a:t>
            </a:r>
            <a:r>
              <a:rPr lang="en-US" altLang="ja-JP" dirty="0" smtClean="0"/>
              <a:t>】</a:t>
            </a:r>
            <a:r>
              <a:rPr lang="ja-JP" altLang="en-US" dirty="0" smtClean="0"/>
              <a:t>同發別館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lang="en-US" altLang="ja-JP" sz="1400" dirty="0" smtClean="0">
              <a:latin typeface="+mn-ea"/>
            </a:endParaRPr>
          </a:p>
          <a:p>
            <a:r>
              <a:rPr lang="ja-JP" altLang="en-US" sz="1400" dirty="0" smtClean="0">
                <a:latin typeface="+mn-ea"/>
              </a:rPr>
              <a:t>住所　</a:t>
            </a:r>
            <a:r>
              <a:rPr lang="zh-CN" altLang="en-US" sz="1400" dirty="0" smtClean="0"/>
              <a:t>〒</a:t>
            </a:r>
            <a:r>
              <a:rPr lang="en-US" altLang="zh-CN" sz="1400" dirty="0" smtClean="0"/>
              <a:t>231-0023 </a:t>
            </a:r>
            <a:r>
              <a:rPr lang="zh-CN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神奈川県横浜市中区山下町</a:t>
            </a:r>
            <a:r>
              <a:rPr lang="en-US" altLang="zh-CN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148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1400" dirty="0" smtClean="0">
                <a:latin typeface="+mn-ea"/>
              </a:rPr>
              <a:t>  </a:t>
            </a:r>
            <a:r>
              <a:rPr kumimoji="1" lang="ja-JP" altLang="en-US" sz="1400" dirty="0" smtClean="0">
                <a:latin typeface="+mn-ea"/>
              </a:rPr>
              <a:t>電話　</a:t>
            </a:r>
            <a:r>
              <a:rPr kumimoji="1" lang="en-US" altLang="ja-JP" sz="1400" dirty="0" smtClean="0">
                <a:latin typeface="+mn-ea"/>
              </a:rPr>
              <a:t>045-681-6331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80939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 smtClean="0"/>
              <a:t>会場②　ナゴヤナイト後懇親会・</a:t>
            </a:r>
            <a:r>
              <a:rPr lang="en-US" altLang="ja-JP" sz="2800" dirty="0" smtClean="0"/>
              <a:t>20</a:t>
            </a:r>
            <a:r>
              <a:rPr lang="ja-JP" altLang="en-US" sz="2800" dirty="0" smtClean="0"/>
              <a:t>日昼食　</a:t>
            </a:r>
            <a:endParaRPr lang="ja-JP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0" y="1759461"/>
            <a:ext cx="2107209" cy="16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28" y="1795678"/>
            <a:ext cx="230330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/>
          <a:srcRect l="29585" t="32862" r="42960" b="32181"/>
          <a:stretch/>
        </p:blipFill>
        <p:spPr>
          <a:xfrm>
            <a:off x="6093174" y="1760230"/>
            <a:ext cx="2207668" cy="158115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69" y="4507131"/>
            <a:ext cx="1889324" cy="15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7" y="4507131"/>
            <a:ext cx="2440509" cy="15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" t="9118"/>
          <a:stretch/>
        </p:blipFill>
        <p:spPr bwMode="auto">
          <a:xfrm>
            <a:off x="6093174" y="4504195"/>
            <a:ext cx="2126654" cy="159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5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146</Words>
  <Application>Microsoft Office PowerPoint</Application>
  <PresentationFormat>画面に合わせる (4:3)</PresentationFormat>
  <Paragraphs>217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公益社団法人　名古屋青年会議所 国民意識確立委員会 サマーコンファレンス2014　 旅のしおり</vt:lpstr>
      <vt:lpstr>サマーコンファレンス 全体スケジュール</vt:lpstr>
      <vt:lpstr>推奨コース</vt:lpstr>
      <vt:lpstr>会場案内図</vt:lpstr>
      <vt:lpstr>当委員会スケジュール</vt:lpstr>
      <vt:lpstr>会場①　宿泊先・ナゴヤナイト会場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公益社団法人　名古屋青年会議所 国民意識確立委員会　 旅のしおり</dc:title>
  <dc:creator>FJ-USER</dc:creator>
  <cp:lastModifiedBy>FJ-USER</cp:lastModifiedBy>
  <cp:revision>15</cp:revision>
  <cp:lastPrinted>2014-07-12T13:29:50Z</cp:lastPrinted>
  <dcterms:created xsi:type="dcterms:W3CDTF">2014-07-12T11:36:24Z</dcterms:created>
  <dcterms:modified xsi:type="dcterms:W3CDTF">2014-07-12T13:30:32Z</dcterms:modified>
</cp:coreProperties>
</file>