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山内昭吾" initials="山内昭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19D0-D132-405C-8BE5-8C44822929BF}" type="datetimeFigureOut">
              <a:rPr kumimoji="1" lang="ja-JP" altLang="en-US" smtClean="0"/>
              <a:t>2017/9/23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0F8D-2F9A-4975-9105-DD6F18D91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F0F8D-2F9A-4975-9105-DD6F18D916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5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8708-E6A2-4F69-A201-641388F39A37}" type="datetimeFigureOut">
              <a:rPr kumimoji="1" lang="ja-JP" altLang="en-US" smtClean="0"/>
              <a:pPr/>
              <a:t>2017/9/23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01DD-9750-4392-80A4-17D5A08750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051720" y="4725144"/>
            <a:ext cx="510267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altLang="ja-JP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ＪＣフェスティバル委員会</a:t>
            </a:r>
            <a:endParaRPr lang="en-US" altLang="ja-JP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altLang="ja-JP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994" y="0"/>
            <a:ext cx="3134006" cy="1742507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94" y="1556792"/>
            <a:ext cx="2857500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2" y="1404938"/>
            <a:ext cx="8489137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000029\Desktop\jcimark\jpg\JCI-001青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31256"/>
              </p:ext>
            </p:extLst>
          </p:nvPr>
        </p:nvGraphicFramePr>
        <p:xfrm>
          <a:off x="539552" y="1196752"/>
          <a:ext cx="8064896" cy="44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12168"/>
                <a:gridCol w="5400600"/>
              </a:tblGrid>
              <a:tr h="41721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日付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時間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1162">
                <a:tc rowSpan="2"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９．２９（金）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９：００～１２：００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理事会・ブロック会長会議　（パレスホテル大宮）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１８：００～２０：００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大懇親会　（さいたまスーパーアリーナ）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rowSpan="8">
                  <a:txBody>
                    <a:bodyPr/>
                    <a:lstStyle/>
                    <a:p>
                      <a:r>
                        <a:rPr lang="ja-JP" altLang="en-US" sz="1200" dirty="0" smtClean="0"/>
                        <a:t>９．３０（土）</a:t>
                      </a:r>
                      <a:endParaRPr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１４：００～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昼食兼最終打合せ　（ナイト会場　清水園）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１５：３０～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集合　会場設営開始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１９：３０～２０：００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ナゴヤナイト受付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２０：００～２２：００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ナゴヤナイト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２２：００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閉会　撤収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２２：４５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清水園　出発　懇親会場へ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２３：３０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懇親会スタート　（西日暮里駅　焼肉ことえん）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1162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２５：００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懇親会終了　ホテルへ</a:t>
                      </a:r>
                    </a:p>
                  </a:txBody>
                  <a:tcPr anchor="ctr"/>
                </a:tc>
              </a:tr>
              <a:tr h="37116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１０．１（日）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１０：００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ホテルチェックアウト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200133" cy="1008112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99958"/>
              </p:ext>
            </p:extLst>
          </p:nvPr>
        </p:nvGraphicFramePr>
        <p:xfrm>
          <a:off x="543890" y="5805264"/>
          <a:ext cx="8060557" cy="784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790"/>
                <a:gridCol w="1512168"/>
                <a:gridCol w="5400599"/>
              </a:tblGrid>
              <a:tr h="3922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/>
                        <a:t>９．３０（土）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１５：３０～１７：４５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大会式典　（さいたまスーパーアリーナ）　　　　　　　　　　　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9225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１８：０５～１９：００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大会式典　卒業式の部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29282"/>
              </p:ext>
            </p:extLst>
          </p:nvPr>
        </p:nvGraphicFramePr>
        <p:xfrm>
          <a:off x="1475656" y="1945104"/>
          <a:ext cx="60960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項目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金額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交通費（現地タクシー代）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１，０００～３，０００円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利用回数に応じて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請求させていただきます。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ホテル宿泊代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（金曜日）　　１０，０００円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（土曜日）　　１３，０００円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ナゴヤナイト登録料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１０，０００円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９．３０日（土）懇親会費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後日請求（約８，０００円）　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１０．１日（日）昼食代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後日請求（約５，０００円）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名古屋から埼玉の行き帰りは基本電車での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移動となりますので、各自でご負担をお願いします。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7800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諸費用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１，０００円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699792" y="1340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ナゴヤナイト会場 （清水園）</a:t>
            </a:r>
            <a:endParaRPr kumimoji="1" lang="ja-JP" altLang="en-US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50" y="1967981"/>
            <a:ext cx="3943900" cy="23728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8487"/>
            <a:ext cx="3771030" cy="37591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76" y="4525513"/>
            <a:ext cx="3934374" cy="142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843808" y="1356455"/>
            <a:ext cx="335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懇親会会場　（焼肉ことえん）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2200" y="2924944"/>
            <a:ext cx="26642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5787"/>
            <a:ext cx="2743200" cy="4876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85" y="1725787"/>
            <a:ext cx="2381250" cy="23812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00" y="4107037"/>
            <a:ext cx="4064000" cy="228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3" y="1864619"/>
            <a:ext cx="3009367" cy="2724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84" y="2206323"/>
            <a:ext cx="1533739" cy="2286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805783" y="2564904"/>
            <a:ext cx="300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ja-JP" altLang="en-US" dirty="0"/>
              <a:t>希少</a:t>
            </a:r>
            <a:r>
              <a:rPr lang="ja-JP" altLang="en-US" dirty="0" smtClean="0"/>
              <a:t>部位　焼肉です。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アラカルトでご堪能下さい。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339752" y="1340768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宿泊ホテル（アパホテル</a:t>
            </a:r>
            <a:r>
              <a:rPr lang="ja-JP" altLang="en-US" b="1" dirty="0"/>
              <a:t>　</a:t>
            </a:r>
            <a:r>
              <a:rPr lang="ja-JP" altLang="en-US" b="1" dirty="0" smtClean="0"/>
              <a:t>ＴＫＰ日暮里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805264"/>
            <a:ext cx="2085975" cy="3333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2" y="5102976"/>
            <a:ext cx="4127023" cy="14045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" y="1734813"/>
            <a:ext cx="5825490" cy="28498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34584"/>
            <a:ext cx="2600688" cy="387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029\Desktop\jcimark\jpg\JCI-001青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154112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691680" y="1268760"/>
            <a:ext cx="534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全国大会</a:t>
            </a:r>
            <a:r>
              <a:rPr kumimoji="1" lang="ja-JP" altLang="en-US" b="1" dirty="0" smtClean="0"/>
              <a:t>会場（</a:t>
            </a:r>
            <a:r>
              <a:rPr lang="ja-JP" altLang="en-US" b="1" dirty="0" smtClean="0"/>
              <a:t>さいたまスーパーアリーナ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69" y="1653464"/>
            <a:ext cx="6324600" cy="22574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8594"/>
            <a:ext cx="3672408" cy="24662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5581"/>
            <a:ext cx="388843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169</Words>
  <Application>Microsoft Office PowerPoint</Application>
  <PresentationFormat>画面に合わせる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000029</dc:creator>
  <cp:lastModifiedBy>Yoshikawa</cp:lastModifiedBy>
  <cp:revision>109</cp:revision>
  <dcterms:created xsi:type="dcterms:W3CDTF">2016-07-05T03:03:43Z</dcterms:created>
  <dcterms:modified xsi:type="dcterms:W3CDTF">2017-09-23T07:02:45Z</dcterms:modified>
</cp:coreProperties>
</file>